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sldIdLst>
    <p:sldId id="273" r:id="rId2"/>
    <p:sldId id="278" r:id="rId3"/>
    <p:sldId id="287" r:id="rId4"/>
    <p:sldId id="275" r:id="rId5"/>
    <p:sldId id="286" r:id="rId6"/>
    <p:sldId id="279" r:id="rId7"/>
    <p:sldId id="280" r:id="rId8"/>
    <p:sldId id="288" r:id="rId9"/>
    <p:sldId id="277" r:id="rId10"/>
    <p:sldId id="281" r:id="rId11"/>
    <p:sldId id="283" r:id="rId12"/>
    <p:sldId id="284" r:id="rId13"/>
    <p:sldId id="28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68" d="100"/>
          <a:sy n="68" d="100"/>
        </p:scale>
        <p:origin x="138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CB9BF86E-E0FB-4226-847E-7D35FBABDDF3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28043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988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5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9499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1992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5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057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588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44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CB9BF86E-E0FB-4226-847E-7D35FBABDDF3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53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588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27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453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876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844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87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683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B9BF86E-E0FB-4226-847E-7D35FBABDDF3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071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  <p:sldLayoutId id="2147483825" r:id="rId15"/>
    <p:sldLayoutId id="2147483826" r:id="rId16"/>
    <p:sldLayoutId id="214748382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057400"/>
            <a:ext cx="6400800" cy="21488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成為我異象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 Thou My Vision</a:t>
            </a: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641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04800"/>
            <a:ext cx="64008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富貴不迷我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誇獎是虛空</a:t>
            </a:r>
            <a:r>
              <a:rPr lang="zh-TW" altLang="en-US" sz="3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Khoa-chiong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hu-khong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Riches I heed not,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Or man’s empty praise,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3138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04800"/>
            <a:ext cx="64008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祢是我產業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san-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永遠又妥當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mine inheritance,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and always.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258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04800"/>
            <a:ext cx="64008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祢是我一切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 it-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我要信靠祢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and Thou only,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irst in my heart,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4995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04800"/>
            <a:ext cx="64008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天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上的君王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世間無可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比</a:t>
            </a:r>
            <a:r>
              <a:rPr lang="zh-TW" altLang="en-US" sz="3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pi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High King of heaven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treasure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7333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04800"/>
            <a:ext cx="64008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主在我心中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成為我異象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 Thou my vision,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Lord of my heart;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145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04800"/>
            <a:ext cx="64008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世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間只有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chi   u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是我心所望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  goa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 bong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Naught be all else to me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save that Thou art;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0974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81000"/>
            <a:ext cx="64008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日夜我心神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Jit-  mi  goa  sim-  sin,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思念祢無停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my best thought,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day or by night,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5898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81000"/>
            <a:ext cx="64008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祢做我光燈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kng-teng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使我有光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 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waking or sleeping,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presence my light.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0500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81000"/>
            <a:ext cx="64008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主做我智慧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ti-hui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又做我真道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chin-to,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 Thou my wisdom,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Thou my true word;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7248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81000"/>
            <a:ext cx="64008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時刻跟隨祢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kun- sui  Li,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受祢永照顧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  Li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chiau-ko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ever with Thee 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Thou with me, Lord;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15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81000"/>
            <a:ext cx="64008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祢做我天父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做祢兒子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my great Father,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Thy true son,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472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81000"/>
            <a:ext cx="64008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祢與我結聯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lian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我和祢同行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tang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in me, dwelling,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I with Thee one.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777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528</TotalTime>
  <Words>419</Words>
  <Application>Microsoft Office PowerPoint</Application>
  <PresentationFormat>On-screen Show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DFKai-SB</vt:lpstr>
      <vt:lpstr>Arial</vt:lpstr>
      <vt:lpstr>Candara</vt:lpstr>
      <vt:lpstr>Corbel</vt:lpstr>
      <vt:lpstr>Parallax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Crown Him with Many Crowns</dc:title>
  <dc:creator>GGC Tech</dc:creator>
  <cp:lastModifiedBy>ggctech</cp:lastModifiedBy>
  <cp:revision>64</cp:revision>
  <dcterms:created xsi:type="dcterms:W3CDTF">2016-10-28T03:02:35Z</dcterms:created>
  <dcterms:modified xsi:type="dcterms:W3CDTF">2018-09-28T08:24:48Z</dcterms:modified>
</cp:coreProperties>
</file>